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62" r:id="rId5"/>
    <p:sldId id="258" r:id="rId6"/>
    <p:sldId id="260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00FF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326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кругленный прямоугольник 8"/>
          <p:cNvSpPr/>
          <p:nvPr userDrawn="1"/>
        </p:nvSpPr>
        <p:spPr>
          <a:xfrm>
            <a:off x="142844" y="214290"/>
            <a:ext cx="8858312" cy="6429420"/>
          </a:xfrm>
          <a:prstGeom prst="roundRect">
            <a:avLst/>
          </a:prstGeom>
          <a:solidFill>
            <a:schemeClr val="accent3">
              <a:lumMod val="60000"/>
              <a:lumOff val="40000"/>
              <a:alpha val="56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8" name="Рисунок 7" descr="_preview.jpg"/>
          <p:cNvPicPr>
            <a:picLocks noChangeAspect="1"/>
          </p:cNvPicPr>
          <p:nvPr userDrawn="1"/>
        </p:nvPicPr>
        <p:blipFill>
          <a:blip r:embed="rId2" cstate="screen">
            <a:clrChange>
              <a:clrFrom>
                <a:srgbClr val="A6D9EC"/>
              </a:clrFrom>
              <a:clrTo>
                <a:srgbClr val="A6D9EC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96" y="4572008"/>
            <a:ext cx="1571604" cy="2094163"/>
          </a:xfrm>
          <a:prstGeom prst="rect">
            <a:avLst/>
          </a:prstGeom>
        </p:spPr>
      </p:pic>
      <p:pic>
        <p:nvPicPr>
          <p:cNvPr id="10" name="Рисунок 9" descr="7)))))).jpg"/>
          <p:cNvPicPr>
            <a:picLocks noChangeAspect="1"/>
          </p:cNvPicPr>
          <p:nvPr userDrawn="1"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17000"/>
          </a:blip>
          <a:stretch>
            <a:fillRect/>
          </a:stretch>
        </p:blipFill>
        <p:spPr>
          <a:xfrm>
            <a:off x="357158" y="3357562"/>
            <a:ext cx="1292221" cy="3214686"/>
          </a:xfrm>
          <a:prstGeom prst="rect">
            <a:avLst/>
          </a:prstGeom>
          <a:scene3d>
            <a:camera prst="orthographicFront">
              <a:rot lat="0" lon="10200000" rev="0"/>
            </a:camera>
            <a:lightRig rig="threePt" dir="t"/>
          </a:scene3d>
        </p:spPr>
      </p:pic>
      <p:pic>
        <p:nvPicPr>
          <p:cNvPr id="12" name="Рисунок 11" descr="108386039_large_020.jpg"/>
          <p:cNvPicPr>
            <a:picLocks noChangeAspect="1"/>
          </p:cNvPicPr>
          <p:nvPr userDrawn="1"/>
        </p:nvPicPr>
        <p:blipFill>
          <a:blip r:embed="rId4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9000" contrast="40000"/>
          </a:blip>
          <a:stretch>
            <a:fillRect/>
          </a:stretch>
        </p:blipFill>
        <p:spPr>
          <a:xfrm>
            <a:off x="6500794" y="0"/>
            <a:ext cx="2643206" cy="2584057"/>
          </a:xfrm>
          <a:prstGeom prst="rect">
            <a:avLst/>
          </a:prstGeom>
          <a:scene3d>
            <a:camera prst="orthographicFront">
              <a:rot lat="0" lon="9600000" rev="0"/>
            </a:camera>
            <a:lightRig rig="threePt" dir="t"/>
          </a:scene3d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C33">
            <a:alpha val="7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Скругленный прямоугольник 22"/>
          <p:cNvSpPr/>
          <p:nvPr userDrawn="1"/>
        </p:nvSpPr>
        <p:spPr>
          <a:xfrm>
            <a:off x="214282" y="214290"/>
            <a:ext cx="8715436" cy="6500858"/>
          </a:xfrm>
          <a:prstGeom prst="roundRect">
            <a:avLst/>
          </a:prstGeom>
          <a:solidFill>
            <a:schemeClr val="accent3">
              <a:lumMod val="40000"/>
              <a:lumOff val="60000"/>
              <a:alpha val="38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8" name="Рисунок 17" descr="kolobok.png"/>
          <p:cNvPicPr>
            <a:picLocks noChangeAspect="1"/>
          </p:cNvPicPr>
          <p:nvPr userDrawn="1"/>
        </p:nvPicPr>
        <p:blipFill>
          <a:blip r:embed="rId13" cstate="screen"/>
          <a:stretch>
            <a:fillRect/>
          </a:stretch>
        </p:blipFill>
        <p:spPr>
          <a:xfrm>
            <a:off x="285720" y="5123124"/>
            <a:ext cx="1714512" cy="1470182"/>
          </a:xfrm>
          <a:prstGeom prst="rect">
            <a:avLst/>
          </a:prstGeom>
        </p:spPr>
      </p:pic>
      <p:pic>
        <p:nvPicPr>
          <p:cNvPr id="22" name="Рисунок 21" descr="j56918_1305740307.png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6636659" y="2714620"/>
            <a:ext cx="2507341" cy="4143380"/>
          </a:xfrm>
          <a:prstGeom prst="rect">
            <a:avLst/>
          </a:prstGeom>
        </p:spPr>
      </p:pic>
      <p:pic>
        <p:nvPicPr>
          <p:cNvPr id="26" name="Рисунок 25" descr="108386039_large_020.jpg"/>
          <p:cNvPicPr>
            <a:picLocks noChangeAspect="1"/>
          </p:cNvPicPr>
          <p:nvPr userDrawn="1"/>
        </p:nvPicPr>
        <p:blipFill>
          <a:blip r:embed="rId15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-9000" contrast="40000"/>
          </a:blip>
          <a:stretch>
            <a:fillRect/>
          </a:stretch>
        </p:blipFill>
        <p:spPr>
          <a:xfrm>
            <a:off x="0" y="0"/>
            <a:ext cx="2643206" cy="258405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pedsovet.su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uzzleit.ru/files/puzzles/7/6521/_preview.jpg" TargetMode="External"/><Relationship Id="rId2" Type="http://schemas.openxmlformats.org/officeDocument/2006/relationships/hyperlink" Target="http://www.aida-nevskaya.ru/wp-content/uploads/2011/04/kolobok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mg1.liveinternet.ru/images/attach/c/9/108/386/108386039_large_020.jpg" TargetMode="External"/><Relationship Id="rId5" Type="http://schemas.openxmlformats.org/officeDocument/2006/relationships/hyperlink" Target="http://d1.endata.cx/data/games/34850/7)))))).jpg" TargetMode="External"/><Relationship Id="rId4" Type="http://schemas.openxmlformats.org/officeDocument/2006/relationships/hyperlink" Target="http://forum.materinstvo.ru/uploads/journals/1305623404/j56918_1305740307.png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14489"/>
            <a:ext cx="7772400" cy="1428759"/>
          </a:xfrm>
        </p:spPr>
        <p:txBody>
          <a:bodyPr>
            <a:normAutofit/>
          </a:bodyPr>
          <a:lstStyle/>
          <a:p>
            <a:r>
              <a:rPr lang="ru-RU" sz="6000" b="1" i="1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Заголовок слайда</a:t>
            </a:r>
            <a:endParaRPr lang="ru-RU" sz="6000" b="1" i="1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2976" y="3143248"/>
            <a:ext cx="6072230" cy="1571636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Шаблон презентации </a:t>
            </a:r>
          </a:p>
          <a:p>
            <a:r>
              <a:rPr lang="ru-RU" sz="4000" dirty="0" smtClean="0">
                <a:solidFill>
                  <a:schemeClr val="tx2">
                    <a:lumMod val="50000"/>
                  </a:schemeClr>
                </a:solidFill>
                <a:latin typeface="Monotype Corsiva" pitchFamily="66" charset="0"/>
              </a:rPr>
              <a:t>«Русские народные сказки»</a:t>
            </a:r>
            <a:endParaRPr lang="ru-RU" sz="4000" dirty="0">
              <a:solidFill>
                <a:schemeClr val="tx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66" y="274638"/>
            <a:ext cx="5214974" cy="1143000"/>
          </a:xfrm>
        </p:spPr>
        <p:txBody>
          <a:bodyPr/>
          <a:lstStyle/>
          <a:p>
            <a:endParaRPr lang="ru-RU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43042" y="1600200"/>
            <a:ext cx="6143668" cy="4525963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9286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 smtClean="0"/>
              <a:t>Информационные источники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61952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214414" y="1071546"/>
            <a:ext cx="6286544" cy="5054617"/>
          </a:xfrm>
        </p:spPr>
        <p:txBody>
          <a:bodyPr>
            <a:normAutofit/>
          </a:bodyPr>
          <a:lstStyle/>
          <a:p>
            <a:pPr marL="0" indent="0" algn="ctr">
              <a:buNone/>
              <a:defRPr/>
            </a:pPr>
            <a:r>
              <a:rPr lang="ru-RU" b="1" dirty="0"/>
              <a:t>Автор шаблона:</a:t>
            </a:r>
          </a:p>
          <a:p>
            <a:pPr marL="0" indent="0" algn="ctr">
              <a:buNone/>
              <a:defRPr/>
            </a:pPr>
            <a:endParaRPr lang="ru-RU" sz="1100" b="1" dirty="0"/>
          </a:p>
          <a:p>
            <a:pPr>
              <a:buNone/>
            </a:pPr>
            <a:r>
              <a:rPr lang="ru-RU" dirty="0" smtClean="0">
                <a:latin typeface="Monotype Corsiva" pitchFamily="66" charset="0"/>
              </a:rPr>
              <a:t>      </a:t>
            </a:r>
          </a:p>
          <a:p>
            <a:pPr algn="ctr">
              <a:buNone/>
            </a:pPr>
            <a:r>
              <a:rPr lang="ru-RU" dirty="0" smtClean="0">
                <a:latin typeface="Monotype Corsiva" pitchFamily="66" charset="0"/>
              </a:rPr>
              <a:t>Черкасова </a:t>
            </a:r>
            <a:r>
              <a:rPr lang="ru-RU" dirty="0" smtClean="0">
                <a:latin typeface="Monotype Corsiva" pitchFamily="66" charset="0"/>
              </a:rPr>
              <a:t>Лариса Александровна, учитель русского языка и </a:t>
            </a:r>
            <a:r>
              <a:rPr lang="ru-RU" dirty="0" smtClean="0">
                <a:latin typeface="Monotype Corsiva" pitchFamily="66" charset="0"/>
              </a:rPr>
              <a:t>литературы</a:t>
            </a:r>
          </a:p>
          <a:p>
            <a:pPr algn="ctr">
              <a:buNone/>
            </a:pPr>
            <a:r>
              <a:rPr lang="ru-RU" smtClean="0">
                <a:latin typeface="Monotype Corsiva" pitchFamily="66" charset="0"/>
              </a:rPr>
              <a:t>сайт </a:t>
            </a:r>
            <a:r>
              <a:rPr lang="ru-RU" smtClean="0">
                <a:latin typeface="Monotype Corsiva" pitchFamily="66" charset="0"/>
                <a:hlinkClick r:id="rId2"/>
              </a:rPr>
              <a:t>http</a:t>
            </a:r>
            <a:r>
              <a:rPr lang="ru-RU" smtClean="0">
                <a:latin typeface="Monotype Corsiva" pitchFamily="66" charset="0"/>
                <a:hlinkClick r:id="rId2"/>
              </a:rPr>
              <a:t>://</a:t>
            </a:r>
            <a:r>
              <a:rPr lang="ru-RU" smtClean="0">
                <a:latin typeface="Monotype Corsiva" pitchFamily="66" charset="0"/>
                <a:hlinkClick r:id="rId2"/>
              </a:rPr>
              <a:t>pedsovet.su</a:t>
            </a:r>
            <a:endParaRPr lang="ru-RU">
              <a:latin typeface="Monotype Corsiva" pitchFamily="66" charset="0"/>
            </a:endParaRPr>
          </a:p>
          <a:p>
            <a:pPr algn="ctr">
              <a:buNone/>
            </a:pPr>
            <a:endParaRPr lang="ru-RU" dirty="0" smtClean="0">
              <a:latin typeface="Monotype Corsiva" pitchFamily="66" charset="0"/>
            </a:endParaRPr>
          </a:p>
          <a:p>
            <a:pPr algn="ctr">
              <a:buNone/>
            </a:pPr>
            <a:endParaRPr lang="ru-RU" dirty="0">
              <a:latin typeface="Monotype Corsiva" pitchFamily="66" charset="0"/>
            </a:endParaRPr>
          </a:p>
          <a:p>
            <a:pPr algn="ctr">
              <a:buNone/>
            </a:pPr>
            <a:endParaRPr lang="ru-RU" dirty="0"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29444" cy="1143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latin typeface="Monotype Corsiva" pitchFamily="66" charset="0"/>
              </a:rPr>
              <a:t>Источники</a:t>
            </a:r>
            <a:endParaRPr lang="ru-RU" sz="4800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500166" y="1600200"/>
            <a:ext cx="5715040" cy="4525963"/>
          </a:xfrm>
        </p:spPr>
        <p:txBody>
          <a:bodyPr>
            <a:normAutofit fontScale="77500" lnSpcReduction="20000"/>
          </a:bodyPr>
          <a:lstStyle/>
          <a:p>
            <a:r>
              <a:rPr lang="ru-RU" u="sng" dirty="0" smtClean="0">
                <a:hlinkClick r:id="rId2"/>
              </a:rPr>
              <a:t>http://www.aida-nevskaya.ru/wp-content/uploads/2011/04/kolobok.png</a:t>
            </a:r>
            <a:r>
              <a:rPr lang="ru-RU" dirty="0" smtClean="0"/>
              <a:t>  колобок</a:t>
            </a:r>
          </a:p>
          <a:p>
            <a:r>
              <a:rPr lang="ru-RU" u="sng" dirty="0" smtClean="0">
                <a:hlinkClick r:id="rId3"/>
              </a:rPr>
              <a:t>http://www.puzzleit.ru/files/puzzles/7/6521/_preview.jpg</a:t>
            </a:r>
            <a:r>
              <a:rPr lang="ru-RU" dirty="0" smtClean="0"/>
              <a:t> щука и Емеля</a:t>
            </a:r>
          </a:p>
          <a:p>
            <a:r>
              <a:rPr lang="ru-RU" u="sng" dirty="0" smtClean="0">
                <a:hlinkClick r:id="rId4"/>
              </a:rPr>
              <a:t>http://forum.materinstvo.ru/uploads/journals/1305623404/j56918_1305740307.png</a:t>
            </a:r>
            <a:r>
              <a:rPr lang="ru-RU" dirty="0" smtClean="0"/>
              <a:t> царевна</a:t>
            </a:r>
          </a:p>
          <a:p>
            <a:r>
              <a:rPr lang="ru-RU" u="sng" dirty="0" smtClean="0">
                <a:hlinkClick r:id="rId5"/>
              </a:rPr>
              <a:t>http://d1.endata.cx/data/games/34850/7)))))).jpg</a:t>
            </a:r>
            <a:r>
              <a:rPr lang="ru-RU" dirty="0" smtClean="0"/>
              <a:t> царевич</a:t>
            </a:r>
          </a:p>
          <a:p>
            <a:r>
              <a:rPr lang="ru-RU" u="sng" dirty="0" smtClean="0">
                <a:hlinkClick r:id="rId6"/>
              </a:rPr>
              <a:t>http://img1.liveinternet.ru/images/attach/c/9/108/386/108386039_large_020.jpg</a:t>
            </a:r>
            <a:r>
              <a:rPr lang="ru-RU" dirty="0" smtClean="0"/>
              <a:t> птица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44</TotalTime>
  <Words>55</Words>
  <Application>Microsoft Office PowerPoint</Application>
  <PresentationFormat>Экран (4:3)</PresentationFormat>
  <Paragraphs>16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Calibri</vt:lpstr>
      <vt:lpstr>Monotype Corsiva</vt:lpstr>
      <vt:lpstr>Тема Office</vt:lpstr>
      <vt:lpstr>Заголовок слайда</vt:lpstr>
      <vt:lpstr>Презентация PowerPoint</vt:lpstr>
      <vt:lpstr>Презентация PowerPoint</vt:lpstr>
      <vt:lpstr>Информационные источники</vt:lpstr>
      <vt:lpstr>Презентация PowerPoint</vt:lpstr>
      <vt:lpstr>Источники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1</cp:lastModifiedBy>
  <cp:revision>9</cp:revision>
  <dcterms:modified xsi:type="dcterms:W3CDTF">2016-02-22T12:53:20Z</dcterms:modified>
</cp:coreProperties>
</file>